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notesMasterIdLst>
    <p:notesMasterId r:id="rId30"/>
  </p:notesMasterIdLst>
  <p:handoutMasterIdLst>
    <p:handoutMasterId r:id="rId31"/>
  </p:handoutMasterIdLst>
  <p:sldIdLst>
    <p:sldId id="262" r:id="rId2"/>
    <p:sldId id="276" r:id="rId3"/>
    <p:sldId id="263" r:id="rId4"/>
    <p:sldId id="277" r:id="rId5"/>
    <p:sldId id="264" r:id="rId6"/>
    <p:sldId id="278" r:id="rId7"/>
    <p:sldId id="265" r:id="rId8"/>
    <p:sldId id="279" r:id="rId9"/>
    <p:sldId id="266" r:id="rId10"/>
    <p:sldId id="280" r:id="rId11"/>
    <p:sldId id="267" r:id="rId12"/>
    <p:sldId id="281" r:id="rId13"/>
    <p:sldId id="268" r:id="rId14"/>
    <p:sldId id="282" r:id="rId15"/>
    <p:sldId id="269" r:id="rId16"/>
    <p:sldId id="283" r:id="rId17"/>
    <p:sldId id="270" r:id="rId18"/>
    <p:sldId id="284" r:id="rId19"/>
    <p:sldId id="271" r:id="rId20"/>
    <p:sldId id="285" r:id="rId21"/>
    <p:sldId id="272" r:id="rId22"/>
    <p:sldId id="286" r:id="rId23"/>
    <p:sldId id="273" r:id="rId24"/>
    <p:sldId id="287" r:id="rId25"/>
    <p:sldId id="274" r:id="rId26"/>
    <p:sldId id="288" r:id="rId27"/>
    <p:sldId id="275" r:id="rId28"/>
    <p:sldId id="289" r:id="rId29"/>
  </p:sldIdLst>
  <p:sldSz cx="9144000" cy="6858000" type="letter"/>
  <p:notesSz cx="9144000" cy="6858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006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014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022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029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5036" algn="l" defTabSz="914014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2043" algn="l" defTabSz="914014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199052" algn="l" defTabSz="914014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6059" algn="l" defTabSz="914014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clrMru>
    <a:srgbClr val="000000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54" autoAdjust="0"/>
    <p:restoredTop sz="92007" autoAdjust="0"/>
  </p:normalViewPr>
  <p:slideViewPr>
    <p:cSldViewPr>
      <p:cViewPr>
        <p:scale>
          <a:sx n="90" d="100"/>
          <a:sy n="90" d="100"/>
        </p:scale>
        <p:origin x="-776" y="-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handoutMaster" Target="handoutMasters/handoutMaster1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7B8A3D-1FA9-8E49-8CC5-51C8DD7525E2}" type="datetimeFigureOut">
              <a:rPr lang="en-US" smtClean="0"/>
              <a:t>2/26/14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FC0A4E-14FF-104E-B173-F85202E7E88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97911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DF176-8DCA-844B-8D5D-94C2C7312D79}" type="datetimeFigureOut">
              <a:rPr lang="en-US" smtClean="0"/>
              <a:t>2/26/14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1D7D6B-0C97-0847-A521-BE01DD1BA26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7956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00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7006" algn="l" defTabSz="45700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4014" algn="l" defTabSz="45700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1022" algn="l" defTabSz="45700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8029" algn="l" defTabSz="45700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5036" algn="l" defTabSz="45700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742043" algn="l" defTabSz="45700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3199052" algn="l" defTabSz="45700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656059" algn="l" defTabSz="45700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D7D6B-0C97-0847-A521-BE01DD1BA260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1198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804B22-FD25-4741-A1B5-FC7D8633A86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686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B93DEB-6F72-4A5D-BB63-F4336F5F3B1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675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C31BCF-E6DF-457F-81EA-72372ED8583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306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2D78E8-6CB3-4B9F-8036-95FC18620B7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369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502BAD-32B3-4E5C-9FF4-AD49E408209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88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DAC65C-C5D2-4AE2-A71F-8EEB4E12BE0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796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1B2DB7-527A-4924-90D0-C0A7B851D08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40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FCDF49-6348-4AD9-A8C5-7C35A833A86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557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224D1D-F60D-494E-9B58-3FA0D41DDA8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281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3C25CD-52CA-4E90-884D-ACDF48CEFC7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094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46D97A-B4F0-4FEE-B11D-8F24BF207B1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722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195E7A7-EDEB-440E-AA2A-C64E85500EE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613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4" y="1295400"/>
            <a:ext cx="8540751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/>
              <a:t>il faut </a:t>
            </a:r>
            <a:r>
              <a:rPr lang="fr-FR" sz="3600" b="1" u="sng" dirty="0" smtClean="0"/>
              <a:t>_____________</a:t>
            </a:r>
            <a:r>
              <a:rPr lang="fr-FR" sz="3600" dirty="0" smtClean="0"/>
              <a:t>autant </a:t>
            </a:r>
            <a:r>
              <a:rPr lang="fr-FR" sz="3600" dirty="0"/>
              <a:t>que possible.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133604"/>
            <a:ext cx="6477000" cy="43101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14222" y="1780827"/>
            <a:ext cx="1676400" cy="369294"/>
          </a:xfrm>
          <a:prstGeom prst="rect">
            <a:avLst/>
          </a:prstGeom>
          <a:noFill/>
        </p:spPr>
        <p:txBody>
          <a:bodyPr wrap="square" lIns="91401" tIns="45701" rIns="91401" bIns="45701" rtlCol="0">
            <a:spAutoFit/>
          </a:bodyPr>
          <a:lstStyle/>
          <a:p>
            <a:r>
              <a:rPr lang="fr-FR" dirty="0" smtClean="0"/>
              <a:t>to have fun</a:t>
            </a:r>
            <a:endParaRPr lang="fr-FR" dirty="0"/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 smtClean="0"/>
              <a:t>1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989914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Grammaire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4800" dirty="0" smtClean="0"/>
              <a:t>se brosser les cheveux / elles / passé composé</a:t>
            </a:r>
            <a:endParaRPr lang="fr-FR" sz="4800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dirty="0" smtClean="0"/>
              <a:t>10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16721381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4" y="1295400"/>
            <a:ext cx="8540751" cy="9144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fr-FR" sz="3600" dirty="0"/>
              <a:t>il ne faut pas </a:t>
            </a:r>
            <a:r>
              <a:rPr lang="fr-FR" sz="3600" b="1" u="sng" dirty="0" smtClean="0"/>
              <a:t>_______________</a:t>
            </a:r>
            <a:r>
              <a:rPr lang="fr-FR" sz="3600" dirty="0" smtClean="0"/>
              <a:t>trop </a:t>
            </a:r>
            <a:r>
              <a:rPr lang="fr-FR" sz="3600" dirty="0"/>
              <a:t>avec des problèmes insignifiants.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1" y="2514609"/>
            <a:ext cx="7277100" cy="48398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76600" y="1143004"/>
            <a:ext cx="3124200" cy="369294"/>
          </a:xfrm>
          <a:prstGeom prst="rect">
            <a:avLst/>
          </a:prstGeom>
          <a:noFill/>
        </p:spPr>
        <p:txBody>
          <a:bodyPr wrap="square" lIns="91401" tIns="45701" rIns="91401" bIns="45701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become</a:t>
            </a:r>
            <a:r>
              <a:rPr lang="fr-FR" dirty="0" smtClean="0"/>
              <a:t> </a:t>
            </a:r>
            <a:r>
              <a:rPr lang="fr-FR" dirty="0" err="1" smtClean="0"/>
              <a:t>annoyed</a:t>
            </a:r>
            <a:endParaRPr lang="fr-FR" dirty="0"/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dirty="0" smtClean="0"/>
              <a:t>11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20393774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Grammaire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4800" dirty="0" smtClean="0"/>
              <a:t>se coucher tard / ils / passé composé</a:t>
            </a:r>
            <a:endParaRPr lang="fr-FR" sz="4800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dirty="0" smtClean="0"/>
              <a:t>12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1830333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4" y="1295400"/>
            <a:ext cx="8540751" cy="9144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fr-FR" sz="3600" dirty="0"/>
              <a:t>il faut bien </a:t>
            </a:r>
            <a:r>
              <a:rPr lang="fr-FR" sz="3600" b="1" u="sng" dirty="0" smtClean="0"/>
              <a:t>__________________</a:t>
            </a:r>
            <a:r>
              <a:rPr lang="fr-FR" sz="3600" dirty="0" smtClean="0"/>
              <a:t> </a:t>
            </a:r>
            <a:r>
              <a:rPr lang="fr-FR" sz="3600" dirty="0"/>
              <a:t>ses parents pour avoir leur soutien.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14605"/>
            <a:ext cx="9144000" cy="475013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29000" y="1143004"/>
            <a:ext cx="3429000" cy="369294"/>
          </a:xfrm>
          <a:prstGeom prst="rect">
            <a:avLst/>
          </a:prstGeom>
          <a:noFill/>
        </p:spPr>
        <p:txBody>
          <a:bodyPr wrap="square" lIns="91401" tIns="45701" rIns="91401" bIns="45701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get</a:t>
            </a:r>
            <a:r>
              <a:rPr lang="fr-FR" dirty="0" smtClean="0"/>
              <a:t> </a:t>
            </a:r>
            <a:r>
              <a:rPr lang="fr-FR" dirty="0" err="1" smtClean="0"/>
              <a:t>along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endParaRPr lang="fr-FR" dirty="0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dirty="0" smtClean="0"/>
              <a:t>13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2802617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Grammaire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4800" dirty="0" smtClean="0"/>
              <a:t>se promener beaucoup / vous / passé composé</a:t>
            </a:r>
            <a:endParaRPr lang="fr-FR" sz="4800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dirty="0" smtClean="0"/>
              <a:t>14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1529057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4" y="1295400"/>
            <a:ext cx="8540751" cy="9144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fr-FR" sz="3600" dirty="0"/>
              <a:t>il ne faut pas </a:t>
            </a:r>
            <a:r>
              <a:rPr lang="fr-FR" sz="3600" b="1" u="sng" dirty="0" smtClean="0"/>
              <a:t>_________________</a:t>
            </a:r>
            <a:r>
              <a:rPr lang="fr-FR" sz="3600" dirty="0" smtClean="0"/>
              <a:t>futur</a:t>
            </a:r>
            <a:r>
              <a:rPr lang="fr-FR" sz="3600" dirty="0"/>
              <a:t>. Ça peut changer facilement!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514605"/>
            <a:ext cx="3276600" cy="40704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14800" y="1143004"/>
            <a:ext cx="1676400" cy="369294"/>
          </a:xfrm>
          <a:prstGeom prst="rect">
            <a:avLst/>
          </a:prstGeom>
          <a:noFill/>
        </p:spPr>
        <p:txBody>
          <a:bodyPr wrap="square" lIns="91401" tIns="45701" rIns="91401" bIns="45701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worry</a:t>
            </a:r>
            <a:r>
              <a:rPr lang="fr-FR" dirty="0" smtClean="0"/>
              <a:t> about</a:t>
            </a:r>
            <a:endParaRPr lang="fr-FR" dirty="0"/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dirty="0" smtClean="0"/>
              <a:t>15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847610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Grammaire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4800" dirty="0" smtClean="0"/>
              <a:t>se laver / tu / présent</a:t>
            </a:r>
            <a:endParaRPr lang="fr-FR" sz="4800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dirty="0" smtClean="0"/>
              <a:t>16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5252270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4" y="1295400"/>
            <a:ext cx="8540751" cy="9144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fr-FR" sz="3600" dirty="0"/>
              <a:t>il faut </a:t>
            </a:r>
            <a:r>
              <a:rPr lang="fr-FR" sz="3600" b="1" u="sng" dirty="0" smtClean="0"/>
              <a:t>_________________</a:t>
            </a:r>
            <a:r>
              <a:rPr lang="fr-FR" sz="3600" dirty="0" smtClean="0"/>
              <a:t> </a:t>
            </a:r>
            <a:r>
              <a:rPr lang="fr-FR" sz="3600" dirty="0"/>
              <a:t>plusieurs activités divertissantes comme les sports.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603590"/>
            <a:ext cx="5715000" cy="37972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62200" y="1143004"/>
            <a:ext cx="3048000" cy="369294"/>
          </a:xfrm>
          <a:prstGeom prst="rect">
            <a:avLst/>
          </a:prstGeom>
          <a:noFill/>
        </p:spPr>
        <p:txBody>
          <a:bodyPr wrap="square" lIns="91401" tIns="45701" rIns="91401" bIns="45701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interested</a:t>
            </a:r>
            <a:r>
              <a:rPr lang="fr-FR" dirty="0" smtClean="0"/>
              <a:t> in</a:t>
            </a:r>
            <a:endParaRPr lang="fr-FR" dirty="0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dirty="0" smtClean="0"/>
              <a:t>17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29178812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Grammaire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4800" dirty="0" smtClean="0"/>
              <a:t>se raser / il / passé composé</a:t>
            </a:r>
            <a:endParaRPr lang="fr-FR" sz="4800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dirty="0" smtClean="0"/>
              <a:t>18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29417335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4" y="1295400"/>
            <a:ext cx="8540751" cy="9144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fr-FR" sz="3600" dirty="0"/>
              <a:t>il ne faut pas </a:t>
            </a:r>
            <a:r>
              <a:rPr lang="fr-FR" sz="3600" b="1" u="sng" dirty="0" smtClean="0"/>
              <a:t>___________________________!</a:t>
            </a:r>
            <a:r>
              <a:rPr lang="fr-FR" sz="3600" dirty="0" smtClean="0"/>
              <a:t> </a:t>
            </a:r>
            <a:r>
              <a:rPr lang="fr-FR" sz="3600" dirty="0"/>
              <a:t>Ça peut avoir un effet négatif sur la santé.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5" y="2548475"/>
            <a:ext cx="2865109" cy="4292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7" y="3048000"/>
            <a:ext cx="3818091" cy="2895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9000" y="3429010"/>
            <a:ext cx="3175000" cy="3187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19600" y="1154671"/>
            <a:ext cx="2057400" cy="369294"/>
          </a:xfrm>
          <a:prstGeom prst="rect">
            <a:avLst/>
          </a:prstGeom>
          <a:noFill/>
        </p:spPr>
        <p:txBody>
          <a:bodyPr wrap="square" lIns="91401" tIns="45701" rIns="91401" bIns="45701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become</a:t>
            </a:r>
            <a:r>
              <a:rPr lang="fr-FR" dirty="0" smtClean="0"/>
              <a:t> </a:t>
            </a:r>
            <a:r>
              <a:rPr lang="fr-FR" dirty="0" err="1" smtClean="0"/>
              <a:t>angry</a:t>
            </a:r>
            <a:endParaRPr lang="fr-FR" dirty="0"/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dirty="0" smtClean="0"/>
              <a:t>19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24420148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Grammaire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800" dirty="0" smtClean="0"/>
              <a:t>se coucher / elle / présent</a:t>
            </a:r>
            <a:endParaRPr lang="fr-FR" sz="4800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 smtClean="0"/>
              <a:t>2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4504868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Grammaire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4800" dirty="0" smtClean="0"/>
              <a:t>se promener / nous / passé composé</a:t>
            </a:r>
            <a:endParaRPr lang="fr-FR" sz="4800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dirty="0" smtClean="0"/>
              <a:t>20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19983486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4" y="1295400"/>
            <a:ext cx="8540751" cy="9144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fr-FR" sz="3600" dirty="0"/>
              <a:t>il faut </a:t>
            </a:r>
            <a:r>
              <a:rPr lang="fr-FR" sz="3600" b="1" u="sng" dirty="0" smtClean="0"/>
              <a:t>____________________!</a:t>
            </a:r>
            <a:r>
              <a:rPr lang="fr-FR" sz="3600" dirty="0" smtClean="0"/>
              <a:t> </a:t>
            </a:r>
            <a:r>
              <a:rPr lang="fr-FR" sz="3600" dirty="0"/>
              <a:t>Se coucher tôt, manger bien, faire de l’exercice.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8" y="2971800"/>
            <a:ext cx="3809831" cy="3962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971800"/>
            <a:ext cx="3962400" cy="3962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38400" y="1154706"/>
            <a:ext cx="2819400" cy="369294"/>
          </a:xfrm>
          <a:prstGeom prst="rect">
            <a:avLst/>
          </a:prstGeom>
          <a:noFill/>
        </p:spPr>
        <p:txBody>
          <a:bodyPr wrap="square" lIns="91401" tIns="45701" rIns="91401" bIns="45701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take</a:t>
            </a:r>
            <a:r>
              <a:rPr lang="fr-FR" dirty="0" smtClean="0"/>
              <a:t> care of one-self</a:t>
            </a:r>
            <a:endParaRPr lang="fr-FR" dirty="0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dirty="0" smtClean="0"/>
              <a:t>21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1324136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Grammaire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4800" dirty="0" smtClean="0"/>
              <a:t>se lever / Marie / passé composé</a:t>
            </a:r>
            <a:endParaRPr lang="fr-FR" sz="4800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dirty="0" smtClean="0"/>
              <a:t>22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16568069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4" y="1295400"/>
            <a:ext cx="8540751" cy="9144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fr-FR" sz="3600" dirty="0"/>
              <a:t>il faut </a:t>
            </a:r>
            <a:r>
              <a:rPr lang="fr-FR" sz="3600" b="1" u="sng" dirty="0" smtClean="0"/>
              <a:t>________________</a:t>
            </a:r>
            <a:r>
              <a:rPr lang="fr-FR" sz="3600" dirty="0" smtClean="0"/>
              <a:t>pour </a:t>
            </a:r>
            <a:r>
              <a:rPr lang="fr-FR" sz="3600" dirty="0"/>
              <a:t>l’école et avoir les devoirs et les matériels importants.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875" y="2667003"/>
            <a:ext cx="5029200" cy="3771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7486" y="2438400"/>
            <a:ext cx="2810725" cy="4114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14222" y="1143004"/>
            <a:ext cx="1676400" cy="369294"/>
          </a:xfrm>
          <a:prstGeom prst="rect">
            <a:avLst/>
          </a:prstGeom>
          <a:noFill/>
        </p:spPr>
        <p:txBody>
          <a:bodyPr wrap="square" lIns="91401" tIns="45701" rIns="91401" bIns="45701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get</a:t>
            </a:r>
            <a:r>
              <a:rPr lang="fr-FR" dirty="0" smtClean="0"/>
              <a:t> </a:t>
            </a:r>
            <a:r>
              <a:rPr lang="fr-FR" dirty="0" err="1" smtClean="0"/>
              <a:t>ready</a:t>
            </a:r>
            <a:endParaRPr lang="fr-FR" dirty="0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dirty="0" smtClean="0"/>
              <a:t>23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2542054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Grammaire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4800" dirty="0" smtClean="0"/>
              <a:t>s’habiller / tu / présent</a:t>
            </a:r>
            <a:endParaRPr lang="fr-FR" sz="4800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dirty="0" smtClean="0"/>
              <a:t>24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15033975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4" y="1295400"/>
            <a:ext cx="8540751" cy="9144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fr-FR" sz="3600" dirty="0"/>
              <a:t>il faut </a:t>
            </a:r>
            <a:r>
              <a:rPr lang="fr-FR" sz="3600" b="1" u="sng" dirty="0" smtClean="0"/>
              <a:t>____________</a:t>
            </a:r>
            <a:r>
              <a:rPr lang="fr-FR" sz="3600" dirty="0" smtClean="0"/>
              <a:t>le </a:t>
            </a:r>
            <a:r>
              <a:rPr lang="fr-FR" sz="3600" dirty="0"/>
              <a:t>weekend et dormir assez d’heures.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438405"/>
            <a:ext cx="8229600" cy="41006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09800" y="1216760"/>
            <a:ext cx="1676400" cy="369294"/>
          </a:xfrm>
          <a:prstGeom prst="rect">
            <a:avLst/>
          </a:prstGeom>
          <a:noFill/>
        </p:spPr>
        <p:txBody>
          <a:bodyPr wrap="square" lIns="91401" tIns="45701" rIns="91401" bIns="45701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rest</a:t>
            </a:r>
            <a:endParaRPr lang="fr-FR" dirty="0"/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dirty="0" smtClean="0"/>
              <a:t>25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3926577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Grammaire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4800" dirty="0" smtClean="0"/>
              <a:t>s’habiller / tu / présent</a:t>
            </a:r>
            <a:endParaRPr lang="fr-FR" sz="4800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dirty="0" smtClean="0"/>
              <a:t>26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7457067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4" y="1295400"/>
            <a:ext cx="8540751" cy="9144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fr-FR" sz="3600" dirty="0"/>
              <a:t>il faut </a:t>
            </a:r>
            <a:r>
              <a:rPr lang="fr-FR" sz="3600" b="1" u="sng" dirty="0" smtClean="0"/>
              <a:t>________________</a:t>
            </a:r>
            <a:r>
              <a:rPr lang="fr-FR" sz="3600" dirty="0" smtClean="0"/>
              <a:t>boire </a:t>
            </a:r>
            <a:r>
              <a:rPr lang="fr-FR" sz="3600" dirty="0"/>
              <a:t>beaucoup d’eau chaque jour.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6" y="2438400"/>
            <a:ext cx="4849858" cy="2743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2" y="3886200"/>
            <a:ext cx="4822958" cy="2667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90800" y="1143004"/>
            <a:ext cx="1676400" cy="369294"/>
          </a:xfrm>
          <a:prstGeom prst="rect">
            <a:avLst/>
          </a:prstGeom>
          <a:noFill/>
        </p:spPr>
        <p:txBody>
          <a:bodyPr wrap="square" lIns="91401" tIns="45701" rIns="91401" bIns="45701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remember</a:t>
            </a:r>
            <a:endParaRPr lang="fr-FR" dirty="0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dirty="0" smtClean="0"/>
              <a:t>27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1408821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Grammaire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4800" dirty="0" smtClean="0"/>
              <a:t>se regarder / je / passé composé</a:t>
            </a:r>
            <a:endParaRPr lang="fr-FR" sz="4800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dirty="0" smtClean="0"/>
              <a:t>28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2814756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6" y="2667009"/>
            <a:ext cx="5586098" cy="37287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4" y="1295400"/>
            <a:ext cx="8540751" cy="9144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dirty="0"/>
              <a:t>il faut </a:t>
            </a:r>
            <a:r>
              <a:rPr lang="fr-FR" sz="3600" b="1" u="sng" dirty="0" smtClean="0"/>
              <a:t>_____________</a:t>
            </a:r>
            <a:r>
              <a:rPr lang="fr-FR" sz="3600" dirty="0" smtClean="0"/>
              <a:t> </a:t>
            </a:r>
            <a:r>
              <a:rPr lang="fr-FR" sz="3600" dirty="0"/>
              <a:t>de temps en temps.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12" y="2286009"/>
            <a:ext cx="3138599" cy="2463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09800" y="1794937"/>
            <a:ext cx="1676400" cy="369294"/>
          </a:xfrm>
          <a:prstGeom prst="rect">
            <a:avLst/>
          </a:prstGeom>
          <a:noFill/>
        </p:spPr>
        <p:txBody>
          <a:bodyPr wrap="square" lIns="91401" tIns="45701" rIns="91401" bIns="45701" rtlCol="0">
            <a:spAutoFit/>
          </a:bodyPr>
          <a:lstStyle/>
          <a:p>
            <a:pPr algn="ctr"/>
            <a:r>
              <a:rPr lang="fr-FR" dirty="0" smtClean="0"/>
              <a:t>to stop</a:t>
            </a: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 smtClean="0"/>
              <a:t>3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3534203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Grammaire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algn="ctr"/>
            <a:r>
              <a:rPr lang="fr-FR" sz="4800" dirty="0" smtClean="0"/>
              <a:t>se lever / nous / passé composé</a:t>
            </a:r>
            <a:endParaRPr lang="fr-FR" sz="4800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 smtClean="0"/>
              <a:t>4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3034847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4" y="1295400"/>
            <a:ext cx="8540751" cy="9144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fr-FR" sz="3600" dirty="0"/>
              <a:t>il ne faut pas </a:t>
            </a:r>
            <a:r>
              <a:rPr lang="fr-FR" sz="3600" b="1" u="sng" dirty="0" smtClean="0"/>
              <a:t>_____________</a:t>
            </a:r>
            <a:r>
              <a:rPr lang="fr-FR" sz="3600" dirty="0" smtClean="0"/>
              <a:t> </a:t>
            </a:r>
            <a:r>
              <a:rPr lang="fr-FR" sz="3600" dirty="0"/>
              <a:t>si on est stressés. On peut se faire mal!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1" y="2438406"/>
            <a:ext cx="3517900" cy="47755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19600" y="1143004"/>
            <a:ext cx="1676400" cy="369294"/>
          </a:xfrm>
          <a:prstGeom prst="rect">
            <a:avLst/>
          </a:prstGeom>
          <a:noFill/>
        </p:spPr>
        <p:txBody>
          <a:bodyPr wrap="square" lIns="91401" tIns="45701" rIns="91401" bIns="45701" rtlCol="0">
            <a:spAutoFit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hurry</a:t>
            </a:r>
            <a:endParaRPr lang="fr-FR" dirty="0"/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073874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Grammaire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algn="ctr"/>
            <a:r>
              <a:rPr lang="fr-FR" sz="4800" dirty="0" smtClean="0"/>
              <a:t>se réveiller / je / présent</a:t>
            </a:r>
            <a:endParaRPr lang="fr-FR" sz="4800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 smtClean="0"/>
              <a:t>6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584811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4" y="1295400"/>
            <a:ext cx="8540751" cy="9144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fr-FR" sz="3600" dirty="0"/>
              <a:t>il faut </a:t>
            </a:r>
            <a:r>
              <a:rPr lang="fr-FR" sz="3600" b="1" u="sng" dirty="0" smtClean="0"/>
              <a:t>_______________</a:t>
            </a:r>
            <a:r>
              <a:rPr lang="fr-FR" sz="3600" dirty="0" smtClean="0"/>
              <a:t> </a:t>
            </a:r>
            <a:r>
              <a:rPr lang="fr-FR" sz="3600" dirty="0"/>
              <a:t>un peu chaque jour en faisant une activité relaxante.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438405"/>
            <a:ext cx="8839200" cy="39447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67000" y="1126449"/>
            <a:ext cx="1676400" cy="369294"/>
          </a:xfrm>
          <a:prstGeom prst="rect">
            <a:avLst/>
          </a:prstGeom>
          <a:noFill/>
        </p:spPr>
        <p:txBody>
          <a:bodyPr wrap="square" lIns="91401" tIns="45701" rIns="91401" bIns="45701" rtlCol="0">
            <a:spAutoFit/>
          </a:bodyPr>
          <a:lstStyle/>
          <a:p>
            <a:r>
              <a:rPr lang="fr-FR" dirty="0" smtClean="0"/>
              <a:t>to relax</a:t>
            </a:r>
            <a:endParaRPr lang="fr-FR" dirty="0"/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 smtClean="0"/>
              <a:t>7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2724682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Grammaire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algn="ctr"/>
            <a:r>
              <a:rPr lang="fr-FR" sz="4800" dirty="0" smtClean="0"/>
              <a:t>se laver / vous / passé composé</a:t>
            </a:r>
            <a:endParaRPr lang="fr-FR" sz="4800" dirty="0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 smtClean="0"/>
              <a:t>8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29765354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combattre le stress…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4" y="1295400"/>
            <a:ext cx="8540751" cy="9144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fr-FR" sz="3600" dirty="0"/>
              <a:t>il ne faut pas </a:t>
            </a:r>
            <a:r>
              <a:rPr lang="fr-FR" sz="3600" b="1" u="sng" dirty="0" smtClean="0"/>
              <a:t>_________________</a:t>
            </a:r>
            <a:r>
              <a:rPr lang="fr-FR" sz="3600" dirty="0" smtClean="0"/>
              <a:t> </a:t>
            </a:r>
            <a:r>
              <a:rPr lang="fr-FR" sz="3600" dirty="0"/>
              <a:t>ses amis parce qu’ils nous aident.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2514600"/>
            <a:ext cx="4114800" cy="411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86200" y="1143004"/>
            <a:ext cx="1676400" cy="369294"/>
          </a:xfrm>
          <a:prstGeom prst="rect">
            <a:avLst/>
          </a:prstGeom>
          <a:noFill/>
        </p:spPr>
        <p:txBody>
          <a:bodyPr wrap="square" lIns="91401" tIns="45701" rIns="91401" bIns="45701" rtlCol="0">
            <a:spAutoFit/>
          </a:bodyPr>
          <a:lstStyle/>
          <a:p>
            <a:r>
              <a:rPr lang="fr-FR" dirty="0" smtClean="0"/>
              <a:t>to argue </a:t>
            </a:r>
            <a:r>
              <a:rPr lang="fr-FR" dirty="0" err="1" smtClean="0"/>
              <a:t>with</a:t>
            </a:r>
            <a:endParaRPr lang="fr-FR" dirty="0"/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28222" y="33867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 smtClean="0"/>
              <a:t>9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37265209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1517</TotalTime>
  <Words>409</Words>
  <Application>Microsoft Macintosh PowerPoint</Application>
  <PresentationFormat>Letter Paper (8.5x11 in)</PresentationFormat>
  <Paragraphs>99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Pour combattre le stress…</vt:lpstr>
      <vt:lpstr>Grammaire</vt:lpstr>
      <vt:lpstr>Pour combattre le stress…</vt:lpstr>
      <vt:lpstr>Grammaire</vt:lpstr>
      <vt:lpstr>Pour combattre le stress…</vt:lpstr>
      <vt:lpstr>Grammaire</vt:lpstr>
      <vt:lpstr>Pour combattre le stress…</vt:lpstr>
      <vt:lpstr>Grammaire</vt:lpstr>
      <vt:lpstr>Pour combattre le stress…</vt:lpstr>
      <vt:lpstr>Grammaire</vt:lpstr>
      <vt:lpstr>Pour combattre le stress…</vt:lpstr>
      <vt:lpstr>Grammaire</vt:lpstr>
      <vt:lpstr>Pour combattre le stress…</vt:lpstr>
      <vt:lpstr>Grammaire</vt:lpstr>
      <vt:lpstr>Pour combattre le stress…</vt:lpstr>
      <vt:lpstr>Grammaire</vt:lpstr>
      <vt:lpstr>Pour combattre le stress…</vt:lpstr>
      <vt:lpstr>Grammaire</vt:lpstr>
      <vt:lpstr>Pour combattre le stress…</vt:lpstr>
      <vt:lpstr>Grammaire</vt:lpstr>
      <vt:lpstr>Pour combattre le stress…</vt:lpstr>
      <vt:lpstr>Grammaire</vt:lpstr>
      <vt:lpstr>Pour combattre le stress…</vt:lpstr>
      <vt:lpstr>Grammaire</vt:lpstr>
      <vt:lpstr>Pour combattre le stress…</vt:lpstr>
      <vt:lpstr>Grammaire</vt:lpstr>
      <vt:lpstr>Pour combattre le stress…</vt:lpstr>
      <vt:lpstr>Grammaire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Allez, viens! – Level 2</dc:title>
  <dc:creator>Mr. Smith</dc:creator>
  <cp:lastModifiedBy>Edouard Smith</cp:lastModifiedBy>
  <cp:revision>106</cp:revision>
  <dcterms:created xsi:type="dcterms:W3CDTF">2006-02-03T00:08:49Z</dcterms:created>
  <dcterms:modified xsi:type="dcterms:W3CDTF">2014-02-26T12:43:49Z</dcterms:modified>
</cp:coreProperties>
</file>